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17/10/2025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ACEC3-6C5F-C921-985B-FA9D17AB1AFB}"/>
              </a:ext>
            </a:extLst>
          </p:cNvPr>
          <p:cNvSpPr txBox="1"/>
          <p:nvPr/>
        </p:nvSpPr>
        <p:spPr>
          <a:xfrm>
            <a:off x="0" y="4910321"/>
            <a:ext cx="6626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https://journals.plos.org/ploscompbiol/article?id=10.1371/journal.pcbi.1005510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/>
              <a:t>](https://journals.plos.org/ploscompbiol/article?id=10.1371/journal.pcbi.1005510){</a:t>
            </a:r>
            <a:r>
              <a:rPr lang="en-SG" dirty="0"/>
              <a:t>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1172</Words>
  <Application>Microsoft Office PowerPoint</Application>
  <PresentationFormat>Widescreen</PresentationFormat>
  <Paragraphs>301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27</cp:revision>
  <dcterms:created xsi:type="dcterms:W3CDTF">2025-07-30T05:08:50Z</dcterms:created>
  <dcterms:modified xsi:type="dcterms:W3CDTF">2025-10-17T06:48:29Z</dcterms:modified>
</cp:coreProperties>
</file>